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56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84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1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5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06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94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5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7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B8EC-9A31-4E72-B5CE-F71D4FC5355D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852C-C7CD-4023-907A-0E994F2FC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7900" y="2492896"/>
            <a:ext cx="9144000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5400" dirty="0" smtClean="0"/>
              <a:t>DOPRAVA ASIE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gm.typepad.com/photos/uncategorized/2007/10/24/1101_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63" y="3325634"/>
            <a:ext cx="5313956" cy="3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" y="0"/>
            <a:ext cx="4601432" cy="345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27" y="3140968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rikša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47226" y="3439934"/>
            <a:ext cx="17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přístav Singapore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designboom.com/contemporary/biomimicry/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-246241"/>
            <a:ext cx="49149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07259" y="12505"/>
            <a:ext cx="12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shinkansen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www.entas.com.tr/tur_res/22c28ab59a10605291c2327f957e6d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777" y="3467100"/>
            <a:ext cx="4946277" cy="3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95517" y="6512929"/>
            <a:ext cx="94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Mekong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mea.iccos.com/images/Bosphorus-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24" y="3356992"/>
            <a:ext cx="551883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p1.cbsistatic.com/hub/i/r/2013/10/18/3a2f7cb5-37cc-11e3-90a0-0291187ef9b6/resize/620x/lng-tanker-shell.jpg?hash=0e4221b15941221bb31f21fc7930da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3101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866" y="260648"/>
            <a:ext cx="290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anker převážející zemní plyn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00192" y="6456838"/>
            <a:ext cx="27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</a:t>
            </a:r>
            <a:r>
              <a:rPr lang="cs-CZ" dirty="0" smtClean="0">
                <a:solidFill>
                  <a:schemeClr val="bg1"/>
                </a:solidFill>
              </a:rPr>
              <a:t>ost spojující Evropu a Asii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3.washingtonpost.com/wp-srv/photo/gallery/090603/GAL-09Jun03-2130/media/PHO-09Jun03-164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"/>
            <a:ext cx="627890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27468"/>
            <a:ext cx="491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</a:t>
            </a:r>
            <a:r>
              <a:rPr lang="cs-CZ" dirty="0" smtClean="0"/>
              <a:t>ozmach pirátství v jihovýchodní a jihozápadní Asii</a:t>
            </a:r>
            <a:endParaRPr lang="cs-CZ" dirty="0"/>
          </a:p>
        </p:txBody>
      </p:sp>
      <p:sp>
        <p:nvSpPr>
          <p:cNvPr id="3" name="AutoShape 4" descr="data:image/jpeg;base64,/9j/4AAQSkZJRgABAQAAAQABAAD/2wCEAAkGBxQSEhUUExQVFhQXGBYWFRgXFxcWGBkXFRgWFhYXGBQYHCggGBwlHBQXITEhJSkrLi4uFyAzODMsNygtLisBCgoKDg0OGhAQGy0kHCQsLSwsLCwsLCwsLCwsLDQsLCwsLCwsLCwsLCwsLCwsLCwsLCwsLCwsLCwsLCwsLCwsLP/AABEIAMABBwMBIgACEQEDEQH/xAAbAAACAwEBAQAAAAAAAAAAAAACBAEDBQAGB//EAEoQAAEDAgMEBgYJAgIHCQEAAAEAAhEDIRIxQQRRYXEFE4GRsfAGIlKhwdEUFSMyQlNy4fEzskOiBzREYoKTwhYlY3N0g5Kz8iT/xAAaAQADAAMBAAAAAAAAAAAAAAAAAQIDBAUG/8QALhEAAgECBQMDAwQDAQAAAAAAAAECERIDEyFRkQQUMTJBUiJhcSPB0fAFQoEz/9oADAMBAAIRAxEAPwDyGy7I0saS0SWg94CYbsFP2ArNhZ9mz9LfAJoNXp4YcLV9K8bHAlOdz1fIoNhp+w3uRDYKfsN7k2Gog1PLh8VwF893yKfQKfsN7lI6Pp+w3uTgaiwoy8P4rgd8t3yJfV9P2G9yn6vp+w3uTmFSGpZeH8VwF893yJ/V9L8tvcp+rqX5be5OYUWFGXh/FcBfLd8iP1dS/Lb3Kfq6l+W3uTuFdhRlw+K4HfLd8iX1dS/Lb3Lvq6l+W3uT2BcGoy4fFcBfLd8iX1dS/Lb3KPq6l+W3uT+BdhSy8P4rgL57vkQ+rqX5be5d9XUvy29yfwKMCMvD+K4C+e75Yj9XUvy29y76upflt7k9gUYEZcPiuAvnu+RH6upflt7l31dS/Lb3J7Aowoy4fFcBfPd8iP1fS/Lb3Lvq+l+W3uT2BRhRlw+K4C+e75Ej0fS9hvch+r6XsN7k6WrsKeXD4rgL57vkR+gU/Yb3KPoFP2G9yeLVGFGXh/FcCvnu+RA7DT9hvco+g0/Yb3J4tUFqMvD+K4C+e75EPoVP2G9yj6FT9hvcnS1CWp5WH8VwK+e75MnpPZmNYS1oBkZLlf0y37I8x4rlw/8AIpRxUkvb+TrdC28PV+45sDfs2fob4BMgKnYB9lT/AEM/tCZAXahL6V+DlzX1MgBEGqQFICdwqEAKYRAKQEVChEKYRQphFR0BhTCIBTCVwUBhdCJSlcOgMLoRLoRcFAYXQjUQi4KAwphEuRcFACF0IoXQncFAS1RhRqCErgoAQoIVkKCEXBQrwocKthQQi4KFWFRCthRCdwrSotQkK0hRCLgoUlqEtV5QkIuChldOD7I8x4rkfTw+xPMeK5cT/Ja4q/H8nU6Ffpv8jnR4+yp/oZ/aEyAqOj/6VP8AQz+0JmF1oP6Uc+S1ZACIBSAphVcKhEIgpAUgJVHQhTCmEQCKhQFTCKFMJVCgMLgEULoRUdAYUwihdCKhQGF0I4XQioUAhdCOF0JVCgELoRQuhOoUBIUQjhdCVQoBCiEcLoTqBXCiFbCjCioUKoUQrS1CQlUKFZCEhWkKITqFCqFEKwhCQnUVDK9IB9i7m3xXIvSEfYO5t8Vy4/Xv9Vfg6XRr6P8Ao30d/Sp/oZ/aEzCzdheerYP9xv8AaE2x0LoxxNEajwnVsZCkBUHaL5FWfSGj8QVqVSLaFoCkBU/SWxMiEQ2lm9FQoXQpAQ03g5EFGioUOAUwhqVA0SSl6m1SDA07e5Fw1GpeyqCSBp8M4RlZNEmAYE8ct/amaTr3OIfFQ50LWHUaFUfAcVzqsaX3Kp9fvHnJUOq6n+FKmy3hxQ02vcWieKvhZtOpinK2fDcrWOw6ngnfTyS4V8DsLkqNqO4d6r+mO9kWtqrTIcWOwuhZ9bbnjIDPPcOSpZttTEd3u3EWTFQ1oQscDkQeV1mbTXeRBtIIgeZQ7K918Nhr2IC014ULOq1yBE9skJSpVcd50JM3SWo3GhrbPSp1NqpMfhLcNQnFcD1qTMRGVsZN9y3K2yU7EbEy7qYIw1m+q5j6dQj1gDh2hrcvwHfC896MCs/bWCiSHik8+rY4Q+iXgXEEtBbOmKb5L6NQo7U40xiq05wY3OdUcBDa7nmHOwn1xTEcrYbLkY7/AFZf32OnBtYcKbfuzyGKiWOcyhs7sNNj4b1ubhUfUb620NsxtOMYBGZsRgVnTTdnp7XV2Zux4izCWnra4Dw9lAtaD1gGIvfWHAUwdb77KvSZdUL6bgwPr4cOFxNNzXiiIImQ6oCYy6pqPZ37eHtFQPLA+CQ2Tk4mcLCcAPVta7X18UZrFUd0tzC6L2DZq/Uu6lrWVnQB19drw0ilEU+vLjeoZOEYYAIg4xs+knobslLZNpqMbUD2Uar2nr69nMpuc03foQLKfpG2N6o/bNZA6x/Ug1Ic6o0ks6o+s1jcQJFsLQQ7EsT0j6b207HXbVY5pdQMg0oBaabKVUYtPXFd+lo0iVJ6F4cm5JV9zzmwA9VTmScDZm5mBMlXEIdlEMZ+lvgEZXch6V+Dk4q+uX5ZlekQ+wdzb4rl3pH/AEHc2+Klcvrv/Rfg2un0gTsDfsmHP1G/2hWl996S2La/s2CDZjYPIb01SfOc84W5HSKqQ3V6EV6bjkZHZKrFI6hMFnDvCNlAjdpqVd9ETZVlbQCI+CljRw5K1zOIUtZxE+ZCV5VhzGAbu8iO5XCsTl35fuquyNbK+jsbnCQIaLz8I1UuaWrKUK+xS+nbEdcpk552UU6bYz77dqYq7McsUqg0S3t08UKaa8g4PYhwEEazYj5KadhloufRdaMrz51VpbMScxceCHJAkyltTO8/JS5gIOZ87kG0QLAQItHfkgptnXfz7Qn9xfYtY1oJ45+CrNoiYnyCVbVNrqlxjIHCTB4T8E0xNBNaIOY7ISzqWExPGU2KbYsMl1NpdYiAE1OhLhUpIcYty/jVcXEzZM1jCsY0OzPL9kX7js2EmsGZB7roMVoyA04cU1tFCMr+MJQsJ0ga9quMkyGmiKlXTKO1Ex1h2d5z8EbWgCM+cIuo4dnHknchUZu/6ML9J8tnqn/PRXq+henht3Su1UmmaGz0TSbriqPe3rH97MI/STqvMf6OGkdIOIbJGy1IblnVpDM8l9Co7KWBpbs9Pj6jGEzIa0hrThFwTMRh1XHxtcWT+51FSOHFNf6/ubFB2JgJsSLxode4z3Lyf+ivaKlXYBUqValUurbQQajsRDRWe0AGMrZcbQLLfq16ga5tOnhgANsIJkZRYDMSRbMiLGig59GmQyi1rWtcWtDQwTJIJwgXOZDW5nlMGMzvTzaDT2LadobAqUg3qnQDhc17TI/4iQf0pDpjplu19DVtoZYVNmeSJ+66C17ex0jsWnWcX43VdnYdlLi4uqup4SyACerLTIxNx+sW/ekkRCxPSfC3o7a20qDadFzHQWdW1jXF1NoGFhzMl0xpB3BSrR/gzYLjdFe9UeHO0NaGgm8Cwvorpm6wDH7pmjtRaI8brupaI483WTJ9JP6DubfFckumdoe6kQYiR4rly+tVcTTY28D0mj0dsx6umTBGBn9oTwYN3vCo6OZ9jT/Qz+0JljPMfstd9Z7UNtdN7kPpAxaAo+jtPPmLditDcr5ckTmkxc2yyU969iu2RQNmbvPeETqMD70X1KtLFBpznPn+U++ewdqjg2BBd71bTfoHATuMfFU9SJnVGKanvPsPtw6Zj8UjiZVufb5OiXOzg53HFWNtqju1sC6cJmzk2AM3JAGgzOVgjq7CY9ZhG4/dy3SjbtbwZDjO+LxundwUtxPm0wC4w2YGpNrDil3j9kPtxR+w4TBz3GO6yljAJHqzrlIjfeyvxcB3LnQYkCxB1GV9E+9YdsVO2aRcWMHs0M7kB2cC1hromhVHsNP/AMvg5GaYLMeAYQQ0nE77xkgRi3BC61g+mQg2iJzk58ouVJYM5CbLWH8Fo9pwvMzKso7JTeH+qQQ3EPXzggFongZ7E+9Yu2RnGk0jPzuRhtoxZW0yTnUUzPqv0iHc5v3I2dFsc4gdYReDE5AwY4kAdqO9YdshBtIXvO9Q7Z2nP4LXo+jrj7fCQAB/mV3/AGWdniHbb5qu6nsS8CO5587GzeO9F9FaMnN71q1vR8t/xGHkT8kjV2CJBN+B78xyQ+smvKBdPF+CKvRlFtDry6KpqmiCHkS3B1mANBgmQTvVe0EQ0U6j2YRcmpULnE5kgOgZWAy3nNaT9nH0Nl79e/dP9NgzSlTo4ikypJIcS2ARYjQ8bTyhY31OuqMkcOb0UnyIh7x/tNbsq1x4PRfTKrctp2j/AJ9c/wDUiNLefBVmmPP8I7lfFcBlzX+z5LG9J18xte0f82t803t+y1trGAbXWNF/3mvqGpgc0GrDgSMQ9QkE6DeFnGkN/nuWh6P7OHVcBu1zKocJMEYHGCNRICM+L0tC2a1uPPO2UH8Q7oQ/RgNe4FPdXz9640lm7+Xg1+0iY/TbQKJgzceK5WekFKKJPEeK5Tm5moOFmhp9Hf0af6Gf2hNNby9yq6MZ9jS/8tn9oTXV7vmudLyzej4HvRzo9leuKbyQ3C5xLYn1Y1II/ElK9ANe5oiASBMTY2VvRu0OovL23Ja5pmbYokiDINgp2h2N5c6JJm3yUamRqOlNhcU1PV8lYGc0QYnqLQp6vkiFLkr8HmFwpX8+CBlIpourTbNmdFmnsBPvTFLot5zAHNNRb8CqjNwJvo7aTT6z1cWOm6nnEYovlwWls/Q53DiRu0zT1DoqPwjz5CyLCZGYjzTNmJ0PuVzOjn7h3j3r1bejDwHYmG7GBnCtYSIeIzybOin8O9N0OiX4S0uhpILgMpFhnuBXo+oAyAXdRw96aw0JzZjU+hmaj3n5p2l0VRH+HPMlNuZHkommFdqJuZWzo6mMmNHII6wAyA3ZIKm1gWMjw7wUpW2w/wAdyKpCo2RU2kg7m74HzkLL2uu83D+8fv5hFWrHV1+BEnQ5pGt5kX96iUmWoor2ivf7wKUqOvn4K95znRA52IfJYXUy6DNa+yU7/wCNUIyv6lMblZ0BtJbWptJJbidAEffqt6sHfqO5DthI2Wj+ut/0LO2La3U6jX29VwMEG8ZXnf4KpErw6DvTfRzaNZzASQCLmJMgHTmsx1MJzpDbjVqOqOtiIMDQ2GeuQSxiL/BRH7mSVK6f1+4s+lx8Fo+jlH7YxpSrHSx6t10iYOS0vR1nr1SdKFc/5Fkh5MUloYJpcQowclbi4IDB3pBQyvSFkUTzbqd65F6RAdQc82x3rls4XpNbF8mz0VTJo0rH+nT0PsjJPNoHce4rS6A2admobuqp7vYaVpUtkFvlrbzKh4OplWJoeebsztxHMhXM2J2uQ5n4di9FT2QDfyHfmBz7le3ZL5RF4jXfM33J5KDNZ52n0fOZ/wAsZc+adp9EXz8N3BbYpfLvVrabRmfdfmjKiLMkY7Oh2nPsv8E9R6LaIjz7lotIkCLm+W6L+9WBypQSE5NiQ2GFYKI0HntTPnzvU9njwToFQGNRkDzKiefnwQOqjhPEz/CVAqznE6N5X+ah9Y+z3EfNAKkkSIy8z+yCpXw8M5/aPNlJQf0iIkATcSZy5IHVnEZxwHzlZ76+Ig6cZ7+GSnr/ADrzQFBs1OfnndLVK4Gscf37UnVrA57pE9hyNryl3PaBaG7s5j+ZUt0KSL6m1jfe+UeE8FTVrE6HMR+yTr1j7Vsvug2SxfOsHfv7MljcmXaNV6gNjkN4VFV7BkT8P3/ZUPpkmST745QgbSjXfvvxJ1SuHQhzJF3HXT5IaNIhsCeJid651G4O7K5gzwKFxMwPh80gNLpCk76Ns8O1rTIv94DeFlMpb3TxsMuS09un6PsojSuT/wAwAW171i1HQ0mHtI3NxZaerNlUvJMTe6N9FqtaljY5sGSJxA2JGgg5LHewEC8a2nfvjgvq/ROz9XRZT9hjWzyEE+5fLttpgVqgH3S94bNyRiMXWObpQz9NBYimn5S0F4B1Wn6PtvXM/wCzVv7Qs4t3QtHoJv8ArH/p6vDQLJBamCXgxSNAf4QPbxVzmju1VLgN6VAZl+kI+wdzb4hco9Ij9i6+rZ71K2cH0mti+o+l9APH0XZ7/wCDR/8AratFtTcJ8wsz0cYPotA/+DRv/wC2wwtRsEi0Z7s8slkBFgJOgXNGkns7lGCR5Pu85q7CPPzSoMHBw438FYymc8xlA5XzKnrQMs+ZVTtokxl+9kAMsYYvA8x4QubUA4nt5JVzxmTbMyfPwXdcBYcgb4dY9/vB5qWxpDTKhOTYHGPDzogxz2znbcYt/KUdtAnLna2WnfCrr7W0WnXje0ge/wBw5KXItRGqjovc52t5CB1VoJgiYBvpvyKR66RORJixHOJHw7FW2qADY3tnlJAMHdfdqFNRpDFbaNQLwRfWbGd+nd3LPqEm59+pkAx26JV9TO5II3nK/DzAWf8ASdB8M8py3yVLkiqGtjvv55b8jv8Ail3VYnIDfvHGNwOSz+ucRkT495VbqjtBdS5FJDD9pmREnMzcZb8hZZ219M0KYdjqt9X71y4iIzAv7le5rtT2RqgL+PcYPduU3L3HR+wGw7bSrDEyqx4/3SD2EZjtTFRhyFuJHyhY/SHots1c4n0gHm5c0ljpjWDBSh9E2CAyrtLIyw1iADvh2vJP6H7irJex6LDNtVxG+685V9GSRA2ja2nhXdcjKQRzyR7L0NUacI2zaSDcl7qbuFnOaS3LRK2O4XPY2aruVt5QTZZtLYXjOvWIGQJYdcy4ME8imJJsKjp3gNE8LthJoddzY6QI6jZ8yC2r76jgltlaHVabTMOqU2niC9oPOxKzeldgFWnSYKlZhptc3Gyo5p9Z5dMA+sL7iquidjfQr06grVajabpLKjpBIETOHEIMHPRVJRr5ITlTwfZmt9UznBG7SMtF8iJaCDIdcSZESb2Ggy716f8A7Y1oINOmZOkzGW/OF5hlJskkVBaPw6a58uNlrzjJ0ob3RYkMO7M9y6oQLynuhakjac7UKmf/AA7kjXeyAQ14te8jfkBPYr+jdrptFVsGH0nUxkReMxMgWWxB7mniJa0E3tnXwVZba5V1cYfvWG+RCAEHLJCEYvpHSw0HZZt8Vyt9JiOodzb4rls4XpNbF9R7/wBHakbNs5IH9Glw/A39k+a9iIn38vBY/QtcDZqAJM9TS/sanmnFYO//AFoI5d3NWCH2bQTkB8VcDGe7z5hZtYx90SeNoscgM51BnIZ63naZjIW4GNdJByi08LKWykhxzgIBBE21ic/vR3IDtAFpjt4ZTN0g+ueG+wnOCbSbyD8slUHncQZOnjfhmCpKNN21RMCSeJi/gI+CTfW9kEk3Bzk85vkO9A2ZBJ53sSfebqqtXHI74BtEnkL68eaTQ0zi0loDiTAnQ5i5JsDF1zBBgcZgCTPPS/uR03cd3Ae8Gco5hQ+qANOAj3ATc+eCmhQD3kerpujTSw5hJ1XEk5Rocja3nmr6r50jK8b8/V7SqK1WOI0tkDfunwWOSLiL1HHXPhI8CqWNvc2HjqrX3+C4NUJFVID47VU9+kG/H4I3eclU8nQ55Wj+UABUbfcPO5DsI6xoeL4ri2miirTcRmd9gL+6yq2WkWGWk8ASIgWiNEpUoC8j+Ii0Hx8V1SrcGQrGOuk69Nxp1ATcyBEaiLRxUpFNjboO69syLcElVogRFwI18klNluIDLulKVHzIabC37KkJiT33IuCL6i18gM+S7Yq5P3gJFnBrsWF2oJPPdqprSW3i2WsJZ5h4eA0uAIItiMCwa78WcQdSqoRU0nOHbz+Sim7hPHET4/BL0dra6LHkQQQcoM62TUzkPPIpUGmV13AXwuPLNCCDyO8x/CalAQkDFnui4uN1j3DVc2Ddpkd+fDTkrA0Hdr/GSh1EHnoRa/MKqCK3UgRyNiobvJMXiYuTusifWLdJG/Xz5hcKrTkfgU6CqZPpN/q55t0vmM4yXIvScf8A87ubfHeuWzhek1sX1HrOhf6FEGf6NKLmfuA5QQdM9wT4rGZBic7EZjhnqs70fqTs9GD+ClNgbBrZjdrxzT7Kl7GREkkjQ+qDoDyVMpFgYYs4WkWm2p8ldRpRMmde/dv5KA8gTIMEE5H9U24FS55j1SNJkGNNOPzSHUvmBkJ8zpvUh3vP79qTqVo/DAtJPu4G82zyXVdqw4XRIN4uM4hsg+r48AkMac4ZHu7dO9Az/cIgbsuWYgjck+tGWZJgZ2GRnITEaaFN575cNw0jj2e9SxoHDkQS3IgA2IuR6sxpnE58UJqGxLZOUiMr3w5285q7ABhvMjTfynP5Kl51iYsZnOdw5b/3VR0BfUB3E31nLxslyyb6d6sfRkAmLExOcWAmMjIKSp0XNyqE3/Fe3PPesci0XPYePZ+yh7sNzPIIH1iBcGdYIPLOIlVt25obic4homZH77lLKCqVhcZkZxp71LKpJygaz8gl216bwXNc0xwuItlGeSsFICCIiPEbxySGgajnEfdjhJnXhCT2eo5kjDiOK4nedJAmE3hYRLZbM8PcfilKpMn7UDiWgjz8kqqgNGiOR7LogW5OykWNsuaSo1ZAJqNJzEGJHIogSQ61zrN55qSi5zZebAmPV493igpVA9pImQYdnMjMKSwwItGcxlwjLmpFMAyLb7i+egCpEi21eoAQ1x4CCR3lI7VRdmSQLYRAgEXyub5X+a1SMV84G+OyIvzSu0skRFzpF721VIhozNupY6Ia4STZpE4gcJ9cHNrgZynLirqNMnDMQBcYnEO0yI+Kk0AWdW71iQb3yOk8RbjCNlMiGhhmJu6e+b6pp6EtajLAZs62gzA7c/4XdY6DnIyiRxgnJLY6k4QBIiRcm+9MNquysd4jvSKTqB15H3g4c+3I+c1aKmURBuSB4hBVrEZRpacPjuUPqtIj1SbTGfPRAy1zuzd/CWfSB/VJuFHWicIcXOAvJE9sgIi8DXdYXPcEyWY3pC53UuBOJsiDyIXLvSSnFE21EcL7lK2ML0mtieT2PQr42ajeYo0xJsB6jSAbcvMp/rN8DQ/zdfGeiqlV7Gn6xfRaKVQwdo/HTc4MpCn1gc0FobBgi9tyZrOgsjpWs7E52J3WH1WhhddnXTJIAuQPW1vF0C4+uYgRnHxy0voUGGwvIzMWnLKO5fKyCW26Yqj1McOqOufWIbatZ1ri8TYmYVLi8O2gHpephohuAtqOJqgtxEU29cLg+rAJ7FNo70fWqzmNIu1wzm+HkMWtzmge60EG9tN4ncfxL5Ht1aqwbRh6UqVOqFJzAKrx1xqEBwb9obtFzE8YV1cOAd/3tVOcDrJxRl93aDa/cd+JrS0eYfVwYIIsDaIGcRra0HfYKyk8mbmN0AiBEQYm0R5v8u2ilhxR01UOAAmKpdjJLpDG9fmGhuepzVWxEuqPb9bVabR1eF5rQJe2m57j9qJEueIHs3INirGPNWx9VqgYbgzeNLOmZBy36c0FKiN2Igx6xMyIglxzgZT2r5jslCq8B31vWDAG4nmo7C17pJZiNcSTeORnDaUaddxbWI6UrB9O7CahAfLMRAHW4vvWkSeEmEWBmo+vVqc3cBExYZGdMIHvG9V9UQJBOlvdK+V9Y5zcQ6WrB3V0HQ+qbuqkNc3EK34Jc42sOKv2enibJ6ZqA4WOE1HD7xcHNLTV+8Iac+w2Kl4Q85bH0fAQfWve0CdIm/MiZyXGgLgtsRaxgg8MivltGo41GA9K1Qx9EVcfWOljy4DqnN62MUXjFPdfui6zqraQf0jXD34gWNqvJa509TmQCJbJgk+s0Q0pZI85bH04bMASQ0A8ktVpvIi975kG0+e1eFrbMWlzfraqwsOF4dUMyHhrsIFbcSYvdpE6qaeyh0f98PEyBNXKHMBc4GqLFrnEDhmbpZP3DPWx7KhRc0QDkLkyXcJJBlA4PAgkxqYuct3wXgMNQ16NP6yf1TxD6xqHDTdBJbHW3FheRM5KCH9Y1n1o6DSbUx9Y7CKjjHVEipYgkEnQSYtBT6eo889zUqVGtxUqYe7XGS0xviL+5WdFdIOrNBcHUnicTSDIP/FmF4otGCnHSlQue6j/AIpaGNqYg/GwvzbAn1hn2qXsDakP6Uqvb1b3YqdXJzajWht6hBlpc4CQbBPJ0Fna1Po1MEG8HjBBy3oau0gDPCdzjExyXz6lssyPrggDB+MwcTnAx9tphGcZ3gQTRRBe0E9J1AQKk4qv3sD3NGH7WRLQ0wR+KxdfCsh7jz1se8Nd0eqGG+dz/wBV1U2s4k2OJvLDJGhaTGue9ePfsVMYhT6TqAyS2KmIOkmBhZUmeOZOTYIJpp7G4VXUn9JVKRDi04nREMY44orQHS8tgEj1HX0RkPcWetj22zYrkizjPLLXPQ24poPa4mMxZfNKlZzMBHSVUhzXOdhc+W4WGoAQagkmWNFx6xcPw30BsoGJx6WcYJAAqAOMMDpBNYgCSRr3mA8n7hnLY9rtDgJdMH2rA/ulWve0nIXkHMuBAu4b7RrpyXzbp3aKtGs5rNsfWaIw1G1DeQCbB5iDbPRZ7ela4sK1URlFR3z4lPKe4s1H12m8tF3XJMTbFwFrW4fNCBiubRN8v2XyQ9KVpB66rIyON0ixFjNrE96mr0tXdZ1aq4cajz4lCwXuGatj63TF/WMTuFu3ihcS6YIadPxC+oAg6r5M3pfaAIFesBu6x8eKk9MbR+fW4faP+aMp7izUfQ/SEONEkmTLQbQDfQSuXzmp0nWcIdWqkbi9xHcSuWWMbVQxyd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9" name="Picture 7" descr="http://i.cdn.turner.com/cnn/2011/WORLD/asiapcf/06/27/afghanistan.violence/t1larg.roadside.bom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119" y="640342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ebezpečí min na cestách v Afghánistánu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3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voanews.com/photos/files/2013/01/reuters_bangladesh_relition_20Jan13-975x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0"/>
            <a:ext cx="5821110" cy="38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81498"/>
            <a:ext cx="5406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Přelidnění vytváří problémy i v dopravě (vlak projíždějící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slumem v Dháce).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todayonline.com/sites/default/files/styles/photo_gallery_image_lightbox/public/15625242_0.JPG?itok=MmqOqY9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60" y="2988928"/>
            <a:ext cx="5893740" cy="38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20391" y="6122685"/>
            <a:ext cx="592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 Asii roste počte uživatelů automobilů, to s vysokým počtem</a:t>
            </a:r>
          </a:p>
          <a:p>
            <a:r>
              <a:rPr lang="cs-CZ" dirty="0">
                <a:solidFill>
                  <a:schemeClr val="bg1"/>
                </a:solidFill>
              </a:rPr>
              <a:t>o</a:t>
            </a:r>
            <a:r>
              <a:rPr lang="cs-CZ" dirty="0" smtClean="0">
                <a:solidFill>
                  <a:schemeClr val="bg1"/>
                </a:solidFill>
              </a:rPr>
              <a:t>byvatel přináší i značné problémy do dopravy.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http://b2b.meetplango.com/wp-content/gallery/asia/vietnam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0"/>
            <a:ext cx="5368871" cy="35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raditionsgemeinschaft-fkg1.de/assets/images/China_Trans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71" y="-1"/>
            <a:ext cx="4693576" cy="33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4882" y="3974"/>
            <a:ext cx="43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 kole a motocyklu se v Asii převáží vše…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events.nationalgeographic.com/media/images/photos/Rollins1-dl_jpg_610x343_crop_upscale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832" y="3581970"/>
            <a:ext cx="5810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57" y="3355409"/>
            <a:ext cx="4258443" cy="3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9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88"/>
            <a:ext cx="9144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800" dirty="0" smtClean="0"/>
              <a:t>Pomocí atlasu str. 38-39 odpověz na otázky o dopravě v Asii: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Jaké typy dopravy v Asii najdete? </a:t>
            </a:r>
          </a:p>
          <a:p>
            <a:pPr marL="514350" indent="-514350">
              <a:buAutoNum type="arabicParenR"/>
            </a:pPr>
            <a:r>
              <a:rPr lang="cs-CZ" dirty="0" smtClean="0"/>
              <a:t>Které státy, nebo regiony, se podobají dopravě v ČR?</a:t>
            </a:r>
          </a:p>
          <a:p>
            <a:pPr marL="514350" indent="-514350">
              <a:buAutoNum type="arabicParenR"/>
            </a:pPr>
            <a:r>
              <a:rPr lang="cs-CZ" dirty="0" smtClean="0"/>
              <a:t>Odkud kam vede hlavní námořní trasa v asijském regionu?</a:t>
            </a:r>
          </a:p>
          <a:p>
            <a:pPr marL="514350" indent="-514350">
              <a:buAutoNum type="arabicParenR"/>
            </a:pPr>
            <a:r>
              <a:rPr lang="cs-CZ" dirty="0" smtClean="0"/>
              <a:t>Jaký je největší asijský přístav?</a:t>
            </a:r>
          </a:p>
          <a:p>
            <a:pPr marL="514350" indent="-514350">
              <a:buAutoNum type="arabicParenR"/>
            </a:pPr>
            <a:r>
              <a:rPr lang="cs-CZ" dirty="0" smtClean="0"/>
              <a:t>Ve kterých městech najdeme letiště, které přepraví více než 25 milionu cestujících za rok?</a:t>
            </a:r>
          </a:p>
          <a:p>
            <a:pPr marL="514350" indent="-514350">
              <a:buAutoNum type="arabicParenR"/>
            </a:pPr>
            <a:r>
              <a:rPr lang="cs-CZ" dirty="0" smtClean="0"/>
              <a:t>Které řeky jsou splavné celoročně? </a:t>
            </a:r>
            <a:r>
              <a:rPr lang="cs-CZ" dirty="0"/>
              <a:t>P</a:t>
            </a:r>
            <a:r>
              <a:rPr lang="cs-CZ" dirty="0" smtClean="0"/>
              <a:t>roč jsou sibiřské řeky splavné jen sezóně?</a:t>
            </a:r>
          </a:p>
          <a:p>
            <a:pPr marL="514350" indent="-514350">
              <a:buAutoNum type="arabicParenR"/>
            </a:pPr>
            <a:r>
              <a:rPr lang="cs-CZ" dirty="0" smtClean="0"/>
              <a:t>Které asijské státy mají totožný rozchod kolejnic jako většina států Evropy?</a:t>
            </a:r>
          </a:p>
          <a:p>
            <a:pPr marL="514350" indent="-514350">
              <a:buAutoNum type="arabicParenR"/>
            </a:pPr>
            <a:r>
              <a:rPr lang="cs-CZ" dirty="0" smtClean="0"/>
              <a:t>V jakých státech </a:t>
            </a:r>
            <a:r>
              <a:rPr lang="cs-CZ" smtClean="0"/>
              <a:t>se můžeš </a:t>
            </a:r>
            <a:r>
              <a:rPr lang="cs-CZ" dirty="0" smtClean="0"/>
              <a:t>projet rikšou?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3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41246"/>
            <a:ext cx="9144000" cy="58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9513"/>
            <a:ext cx="2238599" cy="42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Doprava - zápis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Zaostalá (kola, povozy) x </a:t>
            </a:r>
            <a:r>
              <a:rPr lang="cs-CZ" altLang="cs-CZ" dirty="0" smtClean="0"/>
              <a:t>nejmodernější (rychlovlaky</a:t>
            </a:r>
            <a:r>
              <a:rPr lang="cs-CZ" altLang="cs-CZ" dirty="0"/>
              <a:t>, letecké terminály</a:t>
            </a:r>
            <a:r>
              <a:rPr lang="cs-CZ" altLang="cs-CZ" dirty="0" smtClean="0"/>
              <a:t>).</a:t>
            </a: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u="sng" dirty="0"/>
              <a:t>Námořní</a:t>
            </a:r>
            <a:r>
              <a:rPr lang="cs-CZ" altLang="cs-CZ" dirty="0"/>
              <a:t> – největší přístavy světa Kóbe, Nagoja, </a:t>
            </a:r>
            <a:r>
              <a:rPr lang="cs-CZ" altLang="cs-CZ" dirty="0" smtClean="0"/>
              <a:t>Singapore, velký význam </a:t>
            </a:r>
            <a:r>
              <a:rPr lang="cs-CZ" altLang="cs-CZ" dirty="0"/>
              <a:t>ropné </a:t>
            </a:r>
            <a:r>
              <a:rPr lang="cs-CZ" altLang="cs-CZ" dirty="0" smtClean="0"/>
              <a:t>přístavy (Perský záliv) + Suezský průplav.</a:t>
            </a: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u="sng" dirty="0"/>
              <a:t>Říční</a:t>
            </a:r>
            <a:r>
              <a:rPr lang="cs-CZ" altLang="cs-CZ" dirty="0"/>
              <a:t> – </a:t>
            </a:r>
            <a:r>
              <a:rPr lang="cs-CZ" altLang="cs-CZ" dirty="0" err="1"/>
              <a:t>Chang</a:t>
            </a:r>
            <a:r>
              <a:rPr lang="cs-CZ" altLang="cs-CZ" dirty="0"/>
              <a:t> Jang, Mekong, </a:t>
            </a:r>
            <a:r>
              <a:rPr lang="cs-CZ" altLang="cs-CZ" dirty="0" smtClean="0"/>
              <a:t>Ganga, Sibiř – jen sezoně.</a:t>
            </a: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u="sng" dirty="0"/>
              <a:t>Letecká</a:t>
            </a:r>
            <a:r>
              <a:rPr lang="cs-CZ" altLang="cs-CZ" dirty="0"/>
              <a:t> – její význam neustále stoupá (</a:t>
            </a:r>
            <a:r>
              <a:rPr lang="cs-CZ" altLang="cs-CZ" dirty="0" err="1" smtClean="0"/>
              <a:t>Tókjo</a:t>
            </a:r>
            <a:r>
              <a:rPr lang="cs-CZ" altLang="cs-CZ" dirty="0" smtClean="0"/>
              <a:t>, Soul, Hongkong).</a:t>
            </a: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u="sng" dirty="0"/>
              <a:t>Vlaková</a:t>
            </a:r>
            <a:r>
              <a:rPr lang="cs-CZ" altLang="cs-CZ" dirty="0"/>
              <a:t> – rychlovlaky (</a:t>
            </a:r>
            <a:r>
              <a:rPr lang="cs-CZ" altLang="cs-CZ" dirty="0" err="1"/>
              <a:t>Šinkanzen</a:t>
            </a:r>
            <a:r>
              <a:rPr lang="cs-CZ" altLang="cs-CZ" dirty="0" smtClean="0"/>
              <a:t>), Rusko - </a:t>
            </a:r>
            <a:r>
              <a:rPr lang="cs-CZ" altLang="cs-CZ" dirty="0"/>
              <a:t>TRAM a </a:t>
            </a:r>
            <a:r>
              <a:rPr lang="cs-CZ" altLang="cs-CZ" dirty="0" smtClean="0"/>
              <a:t>BAM.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037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248</Words>
  <Application>Microsoft Office PowerPoint</Application>
  <PresentationFormat>Předvádění na obrazovce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DOPRAVA ASIE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Pomocí atlasu str. 38-39 odpověz na otázky o dopravě v Asii:</vt:lpstr>
      <vt:lpstr>Prezentace aplikace PowerPoint</vt:lpstr>
      <vt:lpstr>Doprava - zápis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15</cp:revision>
  <dcterms:created xsi:type="dcterms:W3CDTF">2014-03-25T09:45:06Z</dcterms:created>
  <dcterms:modified xsi:type="dcterms:W3CDTF">2014-03-29T07:38:03Z</dcterms:modified>
</cp:coreProperties>
</file>