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887" r:id="rId2"/>
    <p:sldMasterId id="2147483917" r:id="rId3"/>
  </p:sldMasterIdLst>
  <p:sldIdLst>
    <p:sldId id="256" r:id="rId4"/>
    <p:sldId id="257" r:id="rId5"/>
    <p:sldId id="261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39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7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89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6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91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77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2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33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05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0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97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5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270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131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103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03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257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90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907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87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599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14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65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7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1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2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58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08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25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4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3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FCFB-AEE7-4538-B8D8-5FD049A06DAE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F0B0-F23A-4EF1-B12A-2C9AFC50C4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7895" y="4064000"/>
            <a:ext cx="9144000" cy="2387600"/>
          </a:xfrm>
        </p:spPr>
        <p:txBody>
          <a:bodyPr>
            <a:normAutofit/>
          </a:bodyPr>
          <a:lstStyle/>
          <a:p>
            <a:r>
              <a:rPr lang="cs-CZ" sz="8800" b="1" dirty="0">
                <a:solidFill>
                  <a:schemeClr val="accent6">
                    <a:lumMod val="50000"/>
                  </a:schemeClr>
                </a:solidFill>
              </a:rPr>
              <a:t>ASIE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95" y="327173"/>
            <a:ext cx="9316209" cy="47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9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129" y="822325"/>
            <a:ext cx="10515600" cy="263356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Asie = </a:t>
            </a:r>
            <a:r>
              <a:rPr lang="cs-CZ" sz="2400" b="1" dirty="0">
                <a:solidFill>
                  <a:srgbClr val="FF0000"/>
                </a:solidFill>
              </a:rPr>
              <a:t>44,4 mil. km2 </a:t>
            </a:r>
            <a:r>
              <a:rPr lang="cs-CZ" sz="2400" b="1" dirty="0"/>
              <a:t>(30 % zemské souše = 9 % planety Země)</a:t>
            </a:r>
          </a:p>
          <a:p>
            <a:pPr marL="0" indent="0">
              <a:buNone/>
            </a:pPr>
            <a:r>
              <a:rPr lang="cs-CZ" sz="2400" b="1" dirty="0"/>
              <a:t>	</a:t>
            </a:r>
            <a:r>
              <a:rPr lang="cs-CZ" sz="2400" b="1" i="1" dirty="0"/>
              <a:t>Je nějaký kontinent větší? </a:t>
            </a:r>
          </a:p>
          <a:p>
            <a:pPr marL="0" indent="0">
              <a:buNone/>
            </a:pPr>
            <a:r>
              <a:rPr lang="cs-CZ" sz="2400" b="1" dirty="0"/>
              <a:t>Většina asijského území leží na ………………  a …………………. polokouli</a:t>
            </a:r>
          </a:p>
          <a:p>
            <a:pPr marL="0" indent="0">
              <a:buNone/>
            </a:pPr>
            <a:r>
              <a:rPr lang="cs-CZ" sz="2400" b="1" dirty="0"/>
              <a:t>Počet obyvatel = </a:t>
            </a:r>
            <a:r>
              <a:rPr lang="cs-CZ" sz="2400" b="1" dirty="0">
                <a:solidFill>
                  <a:srgbClr val="FF0000"/>
                </a:solidFill>
              </a:rPr>
              <a:t>4,5 mld. obyvatel </a:t>
            </a:r>
            <a:r>
              <a:rPr lang="cs-CZ" sz="2400" b="1" dirty="0"/>
              <a:t>(svět ?)</a:t>
            </a:r>
          </a:p>
          <a:p>
            <a:pPr marL="0" indent="0">
              <a:buNone/>
            </a:pPr>
            <a:r>
              <a:rPr lang="cs-CZ" sz="2400" b="1" dirty="0"/>
              <a:t>Hranice s Evropou? </a:t>
            </a:r>
          </a:p>
          <a:p>
            <a:endParaRPr lang="cs-CZ" sz="2800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5129" y="175994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ZÁKLADNÍ INFORMACE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28" y="4252913"/>
            <a:ext cx="2381250" cy="2381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8347" y="3167294"/>
            <a:ext cx="9229164" cy="8309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Karské moře – Ural – řeka </a:t>
            </a:r>
            <a:r>
              <a:rPr lang="cs-CZ" sz="2400" b="1" dirty="0" err="1">
                <a:solidFill>
                  <a:schemeClr val="tx1"/>
                </a:solidFill>
              </a:rPr>
              <a:t>Emba</a:t>
            </a:r>
            <a:r>
              <a:rPr lang="cs-CZ" sz="2400" b="1" dirty="0">
                <a:solidFill>
                  <a:schemeClr val="tx1"/>
                </a:solidFill>
              </a:rPr>
              <a:t> – Kaspické moře – Azovské moře – Černé moře – Bospor – Dardanely – Egejské moře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5129" y="4737006"/>
            <a:ext cx="345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/>
              <a:t>Hranice s Afrikou? </a:t>
            </a:r>
          </a:p>
          <a:p>
            <a:r>
              <a:rPr lang="cs-CZ" sz="2400" b="1" i="1" dirty="0"/>
              <a:t>Hranice s Amerikou? </a:t>
            </a:r>
          </a:p>
        </p:txBody>
      </p:sp>
    </p:spTree>
    <p:extLst>
      <p:ext uri="{BB962C8B-B14F-4D97-AF65-F5344CB8AC3E}">
        <p14:creationId xmlns:p14="http://schemas.microsoft.com/office/powerpoint/2010/main" val="30485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0996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KRAJNÍ BODY ASIE – MYSY?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070" y="1341531"/>
            <a:ext cx="2967318" cy="1979893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SEVERNÍ?</a:t>
            </a:r>
          </a:p>
          <a:p>
            <a:r>
              <a:rPr lang="cs-CZ" i="1" dirty="0"/>
              <a:t>ZÁPADNÍ?</a:t>
            </a:r>
          </a:p>
          <a:p>
            <a:r>
              <a:rPr lang="cs-CZ" i="1" dirty="0"/>
              <a:t>VÝCHODNÍ?</a:t>
            </a:r>
          </a:p>
          <a:p>
            <a:r>
              <a:rPr lang="cs-CZ" i="1" dirty="0"/>
              <a:t>JIŽNÍ?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044" t="37249" r="22132" b="9417"/>
          <a:stretch/>
        </p:blipFill>
        <p:spPr>
          <a:xfrm>
            <a:off x="3939989" y="1852053"/>
            <a:ext cx="7802673" cy="4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21" y="1062000"/>
            <a:ext cx="7617204" cy="579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0533" y="-93376"/>
            <a:ext cx="10515600" cy="966133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PŘÍRODNÍ PODMÍNKY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0533" y="619117"/>
            <a:ext cx="10515600" cy="49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 jakých oceánech si můžeme zaplavat v Asii?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089245"/>
            <a:ext cx="30606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Moře?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KARSKÉ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LAPTĚVŮ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VÝCHODOSIBIŘSKÉ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ČUKOTSKÉ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BERINGOVO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OCHOTSKÉ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JAPONSKÉ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ŽLUTÉ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VÝCHODOČÍNSKÉ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JIHOČÍNSKÉ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FILIPÍNSKÉ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JÁVSKÉ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ANDAMANSKÉ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ARABSKÉ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RUDÉ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12580" y="3824343"/>
            <a:ext cx="2510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Zálivy?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OBSKÝ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THAJSKÝ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BENGÁLSKÝ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OMÁNSKÝ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PERSKÝ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ADENSKÝ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141245" y="841911"/>
            <a:ext cx="1895415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Průlivy?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BERINGŮV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KOREJSKÝ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TAIWANKSÝ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BAB-AL-MANDAB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Průplavy?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Suezský</a:t>
            </a:r>
          </a:p>
        </p:txBody>
      </p:sp>
      <p:sp>
        <p:nvSpPr>
          <p:cNvPr id="9" name="Ovál 8"/>
          <p:cNvSpPr/>
          <p:nvPr/>
        </p:nvSpPr>
        <p:spPr>
          <a:xfrm>
            <a:off x="8589652" y="1407401"/>
            <a:ext cx="1051889" cy="348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948676" y="3783018"/>
            <a:ext cx="1051889" cy="348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647093" y="5083384"/>
            <a:ext cx="1185318" cy="403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115580" y="3824343"/>
            <a:ext cx="1374432" cy="307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3949893" y="1811800"/>
            <a:ext cx="1374432" cy="307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5354858" y="4582613"/>
            <a:ext cx="791255" cy="39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079534" y="4483820"/>
            <a:ext cx="886042" cy="491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4241481" y="4336816"/>
            <a:ext cx="791255" cy="39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3520075" y="3564572"/>
            <a:ext cx="791255" cy="39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457566" y="4729616"/>
            <a:ext cx="1099521" cy="442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43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4470" y="241547"/>
            <a:ext cx="399377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OSTROVY?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SEVERNÍ ZEMĚ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NOVOSIBIŘSKÝ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WRANGLERŮV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KURILY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JAPONSKÉ (HONŠÚ, KJÚŠÚ, HOKKAIDÓ, ŠIKOKU)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TAIWAN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FILIPÍNY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VELKÉ SUNDY (SUMATRA, JÁVA, BORNEO, SULAWESI - CELEBES)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MALÉ SUNDY (BALI, TIMOR, SUMBA)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ANDAMANY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NIKOBARY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CEJLON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SRÍ LANKA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MALEDIVY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LAKADIVY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KYPR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897036" y="402912"/>
            <a:ext cx="2510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POLOOSTROVY?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JAMAL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GYDSKÝ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TAJMYR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ČUKOTKA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KAMČATKA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KOREJSKÝ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ZADNÍ INDIE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MALAJSKÝ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PŘEDNÍ INDIE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ARABSKÝ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MALÁ ASIE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3" t="11865" r="1532" b="6491"/>
          <a:stretch/>
        </p:blipFill>
        <p:spPr>
          <a:xfrm>
            <a:off x="4128247" y="951731"/>
            <a:ext cx="5553887" cy="4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2814545"/>
            <a:ext cx="4930588" cy="369794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317" y="16341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POHOŘÍ ASIE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16" y="1488982"/>
            <a:ext cx="5979459" cy="4351338"/>
          </a:xfrm>
        </p:spPr>
        <p:txBody>
          <a:bodyPr>
            <a:normAutofit/>
          </a:bodyPr>
          <a:lstStyle/>
          <a:p>
            <a:r>
              <a:rPr lang="cs-CZ" i="1" dirty="0"/>
              <a:t>Kde se nachází nejvyšší oblasti v ASII?</a:t>
            </a:r>
          </a:p>
          <a:p>
            <a:r>
              <a:rPr lang="cs-CZ" i="1" dirty="0"/>
              <a:t>Nejvyšší pohoří?</a:t>
            </a:r>
          </a:p>
          <a:p>
            <a:r>
              <a:rPr lang="cs-CZ" i="1" dirty="0"/>
              <a:t>Nejvyšší hora?</a:t>
            </a:r>
          </a:p>
          <a:p>
            <a:r>
              <a:rPr lang="cs-CZ" i="1" dirty="0"/>
              <a:t>Nejnižší bod?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Celkem 14 vrcholů </a:t>
            </a:r>
          </a:p>
          <a:p>
            <a:pPr marL="0" indent="0">
              <a:buNone/>
            </a:pPr>
            <a:r>
              <a:rPr lang="cs-CZ" dirty="0"/>
              <a:t>vyšších více </a:t>
            </a:r>
          </a:p>
          <a:p>
            <a:pPr marL="0" indent="0">
              <a:buNone/>
            </a:pPr>
            <a:r>
              <a:rPr lang="cs-CZ" dirty="0"/>
              <a:t>než 8000 m. n. m.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80612" y="326177"/>
            <a:ext cx="43299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POHOŘÍ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STŘEDOSIBIŘSKÁ VYSOČINA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KOLMYSKÉ POHOŘÍ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KORJACKÉ POHOŘÍ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ALTAJ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ŤAN ŠAN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KUNLUM SHAN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HINDÚKUŠ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HJIMALÁJE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PAMÍR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JIHOČÍNSKÁ HORNATINA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ZÁPADNÍ GHÁT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VYCHODNÍ GHÁT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ZAGROS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VELKÝ KAVKAZ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TAURUS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NÁHORNÍ PLOŠINY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TIBETSKÁ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80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683" y="16341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NÍŽINY ASII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683" y="16642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Tvoří až ¼ území.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NÍŽINY</a:t>
            </a:r>
          </a:p>
          <a:p>
            <a:r>
              <a:rPr lang="cs-CZ" sz="2400" b="1" dirty="0"/>
              <a:t>ZÁPADOSIBIŘSKÁ</a:t>
            </a:r>
          </a:p>
          <a:p>
            <a:r>
              <a:rPr lang="cs-CZ" sz="2400" b="1" dirty="0"/>
              <a:t>SEVEROSIBIŘSKÁ</a:t>
            </a:r>
          </a:p>
          <a:p>
            <a:r>
              <a:rPr lang="cs-CZ" sz="2400" b="1" dirty="0"/>
              <a:t>VELKÁ ČÍNSKÁ</a:t>
            </a:r>
          </a:p>
          <a:p>
            <a:r>
              <a:rPr lang="cs-CZ" sz="2400" b="1" dirty="0"/>
              <a:t>INDOGANŽSKÁ</a:t>
            </a:r>
          </a:p>
          <a:p>
            <a:r>
              <a:rPr lang="cs-CZ" sz="2400" b="1" dirty="0"/>
              <a:t>TURANSKÁ</a:t>
            </a:r>
          </a:p>
          <a:p>
            <a:r>
              <a:rPr lang="cs-CZ" sz="2400" b="1" dirty="0"/>
              <a:t>MEZOPOTÁMSKÁ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78" y="645458"/>
            <a:ext cx="6643905" cy="49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400" y="187325"/>
            <a:ext cx="10515600" cy="9937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	ŘEKY				JEZERA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9800" y="1282700"/>
            <a:ext cx="3683000" cy="54102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Ob</a:t>
            </a:r>
          </a:p>
          <a:p>
            <a:r>
              <a:rPr lang="cs-CZ" dirty="0"/>
              <a:t>Jenisej</a:t>
            </a:r>
          </a:p>
          <a:p>
            <a:r>
              <a:rPr lang="cs-CZ" dirty="0"/>
              <a:t>Lena</a:t>
            </a:r>
          </a:p>
          <a:p>
            <a:r>
              <a:rPr lang="cs-CZ" dirty="0"/>
              <a:t>Kolyma</a:t>
            </a:r>
          </a:p>
          <a:p>
            <a:r>
              <a:rPr lang="cs-CZ" dirty="0"/>
              <a:t>Amur</a:t>
            </a:r>
          </a:p>
          <a:p>
            <a:r>
              <a:rPr lang="cs-CZ" dirty="0" err="1"/>
              <a:t>Chuang</a:t>
            </a:r>
            <a:r>
              <a:rPr lang="cs-CZ" dirty="0"/>
              <a:t>-he (Žlutá řeka)</a:t>
            </a:r>
          </a:p>
          <a:p>
            <a:r>
              <a:rPr lang="cs-CZ" dirty="0" err="1"/>
              <a:t>Chang</a:t>
            </a:r>
            <a:r>
              <a:rPr lang="cs-CZ" dirty="0"/>
              <a:t> </a:t>
            </a:r>
            <a:r>
              <a:rPr lang="cs-CZ" dirty="0" err="1"/>
              <a:t>Jiang</a:t>
            </a:r>
            <a:endParaRPr lang="cs-CZ" dirty="0"/>
          </a:p>
          <a:p>
            <a:r>
              <a:rPr lang="cs-CZ" dirty="0"/>
              <a:t>Mekong</a:t>
            </a:r>
          </a:p>
          <a:p>
            <a:r>
              <a:rPr lang="cs-CZ" dirty="0"/>
              <a:t>Brahmaputra</a:t>
            </a:r>
          </a:p>
          <a:p>
            <a:r>
              <a:rPr lang="cs-CZ" dirty="0"/>
              <a:t>Ganga</a:t>
            </a:r>
          </a:p>
          <a:p>
            <a:r>
              <a:rPr lang="cs-CZ" dirty="0"/>
              <a:t>Indus</a:t>
            </a:r>
          </a:p>
          <a:p>
            <a:r>
              <a:rPr lang="cs-CZ" dirty="0"/>
              <a:t>Eufrat</a:t>
            </a:r>
          </a:p>
          <a:p>
            <a:r>
              <a:rPr lang="cs-CZ" dirty="0"/>
              <a:t>Tigris</a:t>
            </a:r>
          </a:p>
          <a:p>
            <a:r>
              <a:rPr lang="cs-CZ" dirty="0"/>
              <a:t>Amudarja</a:t>
            </a:r>
          </a:p>
          <a:p>
            <a:r>
              <a:rPr lang="cs-CZ" dirty="0"/>
              <a:t>Syrdarja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257800" y="1282700"/>
            <a:ext cx="6934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Kaspické moře (největší!)</a:t>
            </a:r>
          </a:p>
          <a:p>
            <a:r>
              <a:rPr lang="cs-CZ" dirty="0"/>
              <a:t>Aralské jezero (vysychá, dříve 2. největší)</a:t>
            </a:r>
          </a:p>
          <a:p>
            <a:r>
              <a:rPr lang="cs-CZ" dirty="0"/>
              <a:t>Balchaš (polovina sladká, polovina slaná)</a:t>
            </a:r>
          </a:p>
          <a:p>
            <a:r>
              <a:rPr lang="cs-CZ" dirty="0"/>
              <a:t>Mrtvé moře (nejslanější)</a:t>
            </a:r>
          </a:p>
          <a:p>
            <a:r>
              <a:rPr lang="cs-CZ" dirty="0"/>
              <a:t>Bajkal (nejhlubší jezero)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11793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305</Words>
  <Application>Microsoft Office PowerPoint</Application>
  <PresentationFormat>Širokoúhlá obrazovka</PresentationFormat>
  <Paragraphs>135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 2</vt:lpstr>
      <vt:lpstr>HDOfficeLightV0</vt:lpstr>
      <vt:lpstr>1_HDOfficeLightV0</vt:lpstr>
      <vt:lpstr>Motiv Office</vt:lpstr>
      <vt:lpstr>ASIE </vt:lpstr>
      <vt:lpstr>Prezentace aplikace PowerPoint</vt:lpstr>
      <vt:lpstr>KRAJNÍ BODY ASIE – MYSY? </vt:lpstr>
      <vt:lpstr>PŘÍRODNÍ PODMÍNKY ASIE</vt:lpstr>
      <vt:lpstr>Prezentace aplikace PowerPoint</vt:lpstr>
      <vt:lpstr>POHOŘÍ ASIE</vt:lpstr>
      <vt:lpstr>NÍŽINY ASII</vt:lpstr>
      <vt:lpstr> ŘEKY    JEZERA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</dc:title>
  <dc:creator>Danielová Karolína Bc.</dc:creator>
  <cp:lastModifiedBy>Marek Filip</cp:lastModifiedBy>
  <cp:revision>32</cp:revision>
  <dcterms:created xsi:type="dcterms:W3CDTF">2019-01-22T17:45:41Z</dcterms:created>
  <dcterms:modified xsi:type="dcterms:W3CDTF">2020-04-13T06:54:51Z</dcterms:modified>
</cp:coreProperties>
</file>