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FEC95-AC2A-4F2D-8505-754FDB58E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969" y="4473227"/>
            <a:ext cx="8288032" cy="1096648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Jazyk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BB608C-859F-448A-B468-B50822C9C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969" y="5569874"/>
            <a:ext cx="8288032" cy="701677"/>
          </a:xfrm>
        </p:spPr>
        <p:txBody>
          <a:bodyPr>
            <a:normAutofit/>
          </a:bodyPr>
          <a:lstStyle/>
          <a:p>
            <a:pPr algn="l"/>
            <a:r>
              <a:rPr lang="cs-CZ"/>
              <a:t>Hlavní dorozumívací prostředek mezi lidmi</a:t>
            </a:r>
          </a:p>
        </p:txBody>
      </p:sp>
      <p:pic>
        <p:nvPicPr>
          <p:cNvPr id="5" name="Obrázek 4" descr="Obsah obrázku zastavit, jídlo, stůl&#10;&#10;Popis byl vytvořen automaticky">
            <a:extLst>
              <a:ext uri="{FF2B5EF4-FFF2-40B4-BE49-F238E27FC236}">
                <a16:creationId xmlns:a16="http://schemas.microsoft.com/office/drawing/2014/main" id="{E25D0C30-86CB-4370-B9E1-BE08BDEEE6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4" b="11038"/>
          <a:stretch/>
        </p:blipFill>
        <p:spPr>
          <a:xfrm>
            <a:off x="818017" y="0"/>
            <a:ext cx="10013079" cy="439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3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E3D46550-AC2E-44A6-8C38-9668F4A43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6286"/>
            <a:ext cx="11688280" cy="555171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A7F7D1D-73EE-4509-92CD-0DA1732E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869B7-53E3-4C7D-85E7-2F88B356A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8623" y="724695"/>
            <a:ext cx="3959980" cy="1006067"/>
          </a:xfrm>
        </p:spPr>
        <p:txBody>
          <a:bodyPr/>
          <a:lstStyle/>
          <a:p>
            <a:r>
              <a:rPr lang="cs-CZ" dirty="0"/>
              <a:t>Indoevropská jazyková rodina</a:t>
            </a:r>
          </a:p>
          <a:p>
            <a:r>
              <a:rPr lang="cs-CZ" dirty="0"/>
              <a:t>Ostatní jazykové rodiny</a:t>
            </a:r>
          </a:p>
        </p:txBody>
      </p:sp>
    </p:spTree>
    <p:extLst>
      <p:ext uri="{BB962C8B-B14F-4D97-AF65-F5344CB8AC3E}">
        <p14:creationId xmlns:p14="http://schemas.microsoft.com/office/powerpoint/2010/main" val="31936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542AB-1308-4C27-AAF8-431A3500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Indoevropská jazyková rodina</a:t>
            </a:r>
            <a:br>
              <a:rPr lang="cs-CZ" dirty="0"/>
            </a:br>
            <a:r>
              <a:rPr lang="cs-CZ" sz="2800" dirty="0"/>
              <a:t>rozdělení do skupin: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D77B5-8214-4DC3-8B58-DDE4BCDB7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7076405" cy="3241835"/>
          </a:xfrm>
        </p:spPr>
        <p:txBody>
          <a:bodyPr/>
          <a:lstStyle/>
          <a:p>
            <a:r>
              <a:rPr lang="cs-CZ" dirty="0"/>
              <a:t>Slovanské – čeština, chorvatština, ruština…</a:t>
            </a:r>
          </a:p>
          <a:p>
            <a:r>
              <a:rPr lang="cs-CZ" dirty="0"/>
              <a:t>Germánské – angličtina, němčina, švédština, vlámština…</a:t>
            </a:r>
          </a:p>
          <a:p>
            <a:r>
              <a:rPr lang="cs-CZ" dirty="0"/>
              <a:t>Románské – francouzština, italština, španělština, rumunština…</a:t>
            </a:r>
          </a:p>
          <a:p>
            <a:r>
              <a:rPr lang="cs-CZ" dirty="0"/>
              <a:t>Baltské – litevština, lotyšština</a:t>
            </a:r>
          </a:p>
          <a:p>
            <a:r>
              <a:rPr lang="cs-CZ" dirty="0"/>
              <a:t>Keltské – irština, skotština, </a:t>
            </a:r>
            <a:r>
              <a:rPr lang="cs-CZ" dirty="0" err="1"/>
              <a:t>bretaňština</a:t>
            </a:r>
            <a:r>
              <a:rPr lang="cs-CZ" dirty="0"/>
              <a:t>…</a:t>
            </a:r>
          </a:p>
          <a:p>
            <a:r>
              <a:rPr lang="cs-CZ" dirty="0"/>
              <a:t>Helénské – řečtina (řecké písmo)</a:t>
            </a:r>
          </a:p>
          <a:p>
            <a:r>
              <a:rPr lang="cs-CZ" dirty="0"/>
              <a:t>Íránské</a:t>
            </a:r>
          </a:p>
          <a:p>
            <a:r>
              <a:rPr lang="cs-CZ" dirty="0"/>
              <a:t>Indické</a:t>
            </a:r>
          </a:p>
        </p:txBody>
      </p:sp>
      <p:pic>
        <p:nvPicPr>
          <p:cNvPr id="9" name="Obrázek 8" descr="Obsah obrázku text, mapa&#10;&#10;Popis byl vytvořen automaticky">
            <a:extLst>
              <a:ext uri="{FF2B5EF4-FFF2-40B4-BE49-F238E27FC236}">
                <a16:creationId xmlns:a16="http://schemas.microsoft.com/office/drawing/2014/main" id="{9A09FFD2-F90D-40B4-A2D7-611C4BA82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720" y="4087682"/>
            <a:ext cx="3527264" cy="234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25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2E43A-7555-495F-A6EB-403479B1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5E87BE-A218-4A47-A058-94673C693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9F6C7053-AF96-40C7-A41A-AF6DC736EE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7" t="19253" r="2912" b="27891"/>
          <a:stretch/>
        </p:blipFill>
        <p:spPr>
          <a:xfrm>
            <a:off x="0" y="-32730"/>
            <a:ext cx="9274002" cy="689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79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2D50A9D3-7123-4295-B9C4-8EF56F662C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80" r="27832" b="21088"/>
          <a:stretch/>
        </p:blipFill>
        <p:spPr>
          <a:xfrm>
            <a:off x="4906238" y="2977226"/>
            <a:ext cx="3880774" cy="3880774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1518B32-8DAA-4C2D-ADC0-6366A2B4F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jazykové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7FD13D-B363-4923-9E76-E0D645D0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Uralská jazyková rodina – ugrofinské (finština, estonština, maďarština)</a:t>
            </a:r>
          </a:p>
          <a:p>
            <a:r>
              <a:rPr lang="cs-CZ" dirty="0"/>
              <a:t>Altajská jazyková rodina – turečtina</a:t>
            </a:r>
          </a:p>
          <a:p>
            <a:r>
              <a:rPr lang="cs-CZ" dirty="0"/>
              <a:t>Africké jazyky</a:t>
            </a:r>
          </a:p>
          <a:p>
            <a:r>
              <a:rPr lang="cs-CZ" dirty="0"/>
              <a:t>Japonština</a:t>
            </a:r>
          </a:p>
          <a:p>
            <a:r>
              <a:rPr lang="cs-CZ" dirty="0"/>
              <a:t>Australská jazyková rodina</a:t>
            </a:r>
          </a:p>
        </p:txBody>
      </p:sp>
    </p:spTree>
    <p:extLst>
      <p:ext uri="{BB962C8B-B14F-4D97-AF65-F5344CB8AC3E}">
        <p14:creationId xmlns:p14="http://schemas.microsoft.com/office/powerpoint/2010/main" val="49740130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93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Jazyk</vt:lpstr>
      <vt:lpstr>Jazykové rodiny</vt:lpstr>
      <vt:lpstr>Indoevropská jazyková rodina rozdělení do skupin:</vt:lpstr>
      <vt:lpstr>Prezentace aplikace PowerPoint</vt:lpstr>
      <vt:lpstr>Ostatní jazykové rodiny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</dc:title>
  <dc:creator>Marek Filip</dc:creator>
  <cp:lastModifiedBy>Marek Filip</cp:lastModifiedBy>
  <cp:revision>5</cp:revision>
  <dcterms:created xsi:type="dcterms:W3CDTF">2020-05-22T10:00:05Z</dcterms:created>
  <dcterms:modified xsi:type="dcterms:W3CDTF">2020-05-22T10:22:09Z</dcterms:modified>
</cp:coreProperties>
</file>