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7" r:id="rId8"/>
    <p:sldId id="266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odnadpis 2">
            <a:extLst>
              <a:ext uri="{FF2B5EF4-FFF2-40B4-BE49-F238E27FC236}">
                <a16:creationId xmlns:a16="http://schemas.microsoft.com/office/drawing/2014/main" id="{18BB608C-859F-448A-B468-B50822C9C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Ovlivňuje lidské myšlení, chování, jednání, stravu, kulturu i vzdělanost.</a:t>
            </a:r>
          </a:p>
          <a:p>
            <a:pPr marL="0" indent="0" algn="r">
              <a:buNone/>
            </a:pP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Atlas, strana 29.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2FEC95-AC2A-4F2D-8505-754FDB58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1397000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Náboženství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AB8ECB3-47A0-4C48-81D0-9EF9C77A0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0" y="56123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635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F7D1D-73EE-4509-92CD-0DA1732E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Křesťanství (cca 35% lidí)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E94B71-0D6C-4C04-8428-EAB03DC7A0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F87D56-AF7C-4B79-83EF-6F706D0A78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Nejvyšší představitel – papež (Vatikán)</a:t>
            </a:r>
          </a:p>
          <a:p>
            <a:r>
              <a:rPr lang="cs-CZ" dirty="0"/>
              <a:t>Bible (víra v posmrtný život)</a:t>
            </a:r>
          </a:p>
          <a:p>
            <a:r>
              <a:rPr lang="cs-CZ" dirty="0"/>
              <a:t>Dělí se na římské katolíky, protestanty (evangelíky) a pravoslavné (ortodoxní)</a:t>
            </a:r>
          </a:p>
          <a:p>
            <a:r>
              <a:rPr lang="cs-CZ" dirty="0"/>
              <a:t>Kostely</a:t>
            </a:r>
          </a:p>
          <a:p>
            <a:r>
              <a:rPr lang="cs-CZ" dirty="0"/>
              <a:t>Severní a jižní Amerika, Evropa, Rusko, Austrálie, jižní Afrika, Filipíny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07C5E3E-EE6A-4BDA-BDBA-9D9A63BA5B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Papež František</a:t>
            </a:r>
          </a:p>
        </p:txBody>
      </p:sp>
      <p:pic>
        <p:nvPicPr>
          <p:cNvPr id="10" name="Zástupný obsah 9" descr="Obsah obrázku osoba, muž, interiér, starší&#10;&#10;Popis byl vytvořen automaticky">
            <a:extLst>
              <a:ext uri="{FF2B5EF4-FFF2-40B4-BE49-F238E27FC236}">
                <a16:creationId xmlns:a16="http://schemas.microsoft.com/office/drawing/2014/main" id="{F61A303C-A6D7-470D-8CF7-AD288314522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087938" y="2768724"/>
            <a:ext cx="4186237" cy="3241426"/>
          </a:xfrm>
        </p:spPr>
      </p:pic>
    </p:spTree>
    <p:extLst>
      <p:ext uri="{BB962C8B-B14F-4D97-AF65-F5344CB8AC3E}">
        <p14:creationId xmlns:p14="http://schemas.microsoft.com/office/powerpoint/2010/main" val="31936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F7D1D-73EE-4509-92CD-0DA1732E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Islám (cca 16% lidí)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E94B71-0D6C-4C04-8428-EAB03DC7A0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F87D56-AF7C-4B79-83EF-6F706D0A78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Muslimové (dělí se ještě na šíity a sunnity)</a:t>
            </a:r>
          </a:p>
          <a:p>
            <a:r>
              <a:rPr lang="cs-CZ" dirty="0"/>
              <a:t>Mohamed – prorok, Alláh – bůh</a:t>
            </a:r>
          </a:p>
          <a:p>
            <a:r>
              <a:rPr lang="cs-CZ" dirty="0"/>
              <a:t>Korán</a:t>
            </a:r>
          </a:p>
          <a:p>
            <a:r>
              <a:rPr lang="cs-CZ" dirty="0"/>
              <a:t>Mešity</a:t>
            </a:r>
          </a:p>
          <a:p>
            <a:r>
              <a:rPr lang="cs-CZ" dirty="0"/>
              <a:t>Poutní města: Mekka, Medina (zde je pohřben Mohamed, Jeruzalém</a:t>
            </a:r>
          </a:p>
          <a:p>
            <a:r>
              <a:rPr lang="cs-CZ" dirty="0"/>
              <a:t>Severní Afrika, Arabský poloostrov, Turecko, střední a západní Asie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07C5E3E-EE6A-4BDA-BDBA-9D9A63BA5B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2" y="2160983"/>
            <a:ext cx="4484825" cy="576262"/>
          </a:xfrm>
        </p:spPr>
        <p:txBody>
          <a:bodyPr/>
          <a:lstStyle/>
          <a:p>
            <a:r>
              <a:rPr lang="cs-CZ" dirty="0"/>
              <a:t>Nová čečenská mešita z r 2019</a:t>
            </a:r>
          </a:p>
        </p:txBody>
      </p:sp>
      <p:pic>
        <p:nvPicPr>
          <p:cNvPr id="9" name="Zástupný obsah 8" descr="Obsah obrázku exteriér, budova, sníh, velké&#10;&#10;Popis byl vytvořen automaticky">
            <a:extLst>
              <a:ext uri="{FF2B5EF4-FFF2-40B4-BE49-F238E27FC236}">
                <a16:creationId xmlns:a16="http://schemas.microsoft.com/office/drawing/2014/main" id="{833488FD-B809-45D8-A8DC-B89409DFFAD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088382" y="2967828"/>
            <a:ext cx="5906791" cy="3073534"/>
          </a:xfrm>
        </p:spPr>
      </p:pic>
    </p:spTree>
    <p:extLst>
      <p:ext uri="{BB962C8B-B14F-4D97-AF65-F5344CB8AC3E}">
        <p14:creationId xmlns:p14="http://schemas.microsoft.com/office/powerpoint/2010/main" val="4294110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F7D1D-73EE-4509-92CD-0DA1732E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Hinduismus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E94B71-0D6C-4C04-8428-EAB03DC7A0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F87D56-AF7C-4B79-83EF-6F706D0A78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Víra v převtělování</a:t>
            </a:r>
          </a:p>
          <a:p>
            <a:r>
              <a:rPr lang="cs-CZ" dirty="0"/>
              <a:t>Dělení obyvatel na kasty</a:t>
            </a:r>
          </a:p>
          <a:p>
            <a:r>
              <a:rPr lang="cs-CZ" dirty="0"/>
              <a:t>Posvátná řeka Ganga</a:t>
            </a:r>
          </a:p>
          <a:p>
            <a:r>
              <a:rPr lang="cs-CZ" dirty="0"/>
              <a:t>Indie, Šrí Lanka, Surinam v J Americe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07C5E3E-EE6A-4BDA-BDBA-9D9A63BA5B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2" y="2160983"/>
            <a:ext cx="4484825" cy="576262"/>
          </a:xfrm>
        </p:spPr>
        <p:txBody>
          <a:bodyPr/>
          <a:lstStyle/>
          <a:p>
            <a:r>
              <a:rPr lang="cs-CZ" dirty="0"/>
              <a:t>Bohové Višnu a Šiva</a:t>
            </a:r>
          </a:p>
        </p:txBody>
      </p:sp>
      <p:pic>
        <p:nvPicPr>
          <p:cNvPr id="10" name="Zástupný obsah 9" descr="Obsah obrázku text, místnost, košile&#10;&#10;Popis byl vytvořen automaticky">
            <a:extLst>
              <a:ext uri="{FF2B5EF4-FFF2-40B4-BE49-F238E27FC236}">
                <a16:creationId xmlns:a16="http://schemas.microsoft.com/office/drawing/2014/main" id="{EFC78B10-F517-4C73-A78F-7D0000278CD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088382" y="2750183"/>
            <a:ext cx="4027626" cy="3953166"/>
          </a:xfrm>
        </p:spPr>
      </p:pic>
    </p:spTree>
    <p:extLst>
      <p:ext uri="{BB962C8B-B14F-4D97-AF65-F5344CB8AC3E}">
        <p14:creationId xmlns:p14="http://schemas.microsoft.com/office/powerpoint/2010/main" val="86968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F7D1D-73EE-4509-92CD-0DA1732E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Buddhismus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E94B71-0D6C-4C04-8428-EAB03DC7A0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F87D56-AF7C-4B79-83EF-6F706D0A78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Zakladatel Buddha</a:t>
            </a:r>
          </a:p>
          <a:p>
            <a:r>
              <a:rPr lang="cs-CZ" dirty="0"/>
              <a:t>V chrámových komplexech staví pagody</a:t>
            </a:r>
          </a:p>
          <a:p>
            <a:r>
              <a:rPr lang="cs-CZ" dirty="0"/>
              <a:t>Čína, Thajsko, Laos, Vietnam, Mongolsko, Korea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07C5E3E-EE6A-4BDA-BDBA-9D9A63BA5B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2" y="2160983"/>
            <a:ext cx="4484825" cy="576262"/>
          </a:xfrm>
        </p:spPr>
        <p:txBody>
          <a:bodyPr/>
          <a:lstStyle/>
          <a:p>
            <a:r>
              <a:rPr lang="cs-CZ" dirty="0"/>
              <a:t>Pagoda</a:t>
            </a:r>
          </a:p>
        </p:txBody>
      </p:sp>
      <p:pic>
        <p:nvPicPr>
          <p:cNvPr id="12" name="Zástupný obsah 11" descr="Obsah obrázku budova, vsedě, velké, voda&#10;&#10;Popis byl vytvořen automaticky">
            <a:extLst>
              <a:ext uri="{FF2B5EF4-FFF2-40B4-BE49-F238E27FC236}">
                <a16:creationId xmlns:a16="http://schemas.microsoft.com/office/drawing/2014/main" id="{874E8EAD-7999-4ADC-8327-099452C2582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2"/>
          <a:srcRect b="6570"/>
          <a:stretch/>
        </p:blipFill>
        <p:spPr>
          <a:xfrm>
            <a:off x="5088382" y="2737245"/>
            <a:ext cx="2682900" cy="3757256"/>
          </a:xfrm>
        </p:spPr>
      </p:pic>
    </p:spTree>
    <p:extLst>
      <p:ext uri="{BB962C8B-B14F-4D97-AF65-F5344CB8AC3E}">
        <p14:creationId xmlns:p14="http://schemas.microsoft.com/office/powerpoint/2010/main" val="4053971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F7D1D-73EE-4509-92CD-0DA1732E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Judaismus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E94B71-0D6C-4C04-8428-EAB03DC7A0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F87D56-AF7C-4B79-83EF-6F706D0A78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Židé</a:t>
            </a:r>
          </a:p>
          <a:p>
            <a:r>
              <a:rPr lang="cs-CZ" dirty="0"/>
              <a:t>Starý zákon</a:t>
            </a:r>
          </a:p>
          <a:p>
            <a:r>
              <a:rPr lang="cs-CZ" dirty="0"/>
              <a:t>Izrael (Jeruzalém)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07C5E3E-EE6A-4BDA-BDBA-9D9A63BA5B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2" y="2160983"/>
            <a:ext cx="4484825" cy="576262"/>
          </a:xfrm>
        </p:spPr>
        <p:txBody>
          <a:bodyPr/>
          <a:lstStyle/>
          <a:p>
            <a:r>
              <a:rPr lang="cs-CZ" dirty="0"/>
              <a:t>Davidova hvězda</a:t>
            </a: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BA812359-DCE2-4067-8F34-EA1C03B9773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42806" y="2960687"/>
            <a:ext cx="2476500" cy="2857500"/>
          </a:xfrm>
        </p:spPr>
      </p:pic>
    </p:spTree>
    <p:extLst>
      <p:ext uri="{BB962C8B-B14F-4D97-AF65-F5344CB8AC3E}">
        <p14:creationId xmlns:p14="http://schemas.microsoft.com/office/powerpoint/2010/main" val="257561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F7D1D-73EE-4509-92CD-0DA1732E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náboženství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E94B71-0D6C-4C04-8428-EAB03DC7A0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Přírodní náboženství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F87D56-AF7C-4B79-83EF-6F706D0A78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Šamanismus</a:t>
            </a:r>
          </a:p>
          <a:p>
            <a:r>
              <a:rPr lang="cs-CZ" dirty="0"/>
              <a:t>Totemismus</a:t>
            </a:r>
          </a:p>
          <a:p>
            <a:r>
              <a:rPr lang="cs-CZ" dirty="0"/>
              <a:t>Animismus atd.</a:t>
            </a:r>
          </a:p>
          <a:p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07C5E3E-EE6A-4BDA-BDBA-9D9A63BA5B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2" y="2160983"/>
            <a:ext cx="4484825" cy="576262"/>
          </a:xfrm>
        </p:spPr>
        <p:txBody>
          <a:bodyPr/>
          <a:lstStyle/>
          <a:p>
            <a:r>
              <a:rPr lang="cs-CZ" dirty="0"/>
              <a:t>Moderní náboženství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8F695B-A9A6-4777-9E23-7F27E02BF38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Sekty:</a:t>
            </a:r>
          </a:p>
          <a:p>
            <a:pPr lvl="1"/>
            <a:r>
              <a:rPr lang="cs-CZ" dirty="0"/>
              <a:t>Mormoni</a:t>
            </a:r>
          </a:p>
          <a:p>
            <a:pPr lvl="1"/>
            <a:r>
              <a:rPr lang="cs-CZ" dirty="0"/>
              <a:t>Svědci Jehovovi</a:t>
            </a:r>
          </a:p>
        </p:txBody>
      </p:sp>
    </p:spTree>
    <p:extLst>
      <p:ext uri="{BB962C8B-B14F-4D97-AF65-F5344CB8AC3E}">
        <p14:creationId xmlns:p14="http://schemas.microsoft.com/office/powerpoint/2010/main" val="3423023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F7D1D-73EE-4509-92CD-0DA1732E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Jeruzalém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E94B71-0D6C-4C04-8428-EAB03DC7A0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Město 3 náboženství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2F87D56-AF7C-4B79-83EF-6F706D0A78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Křesťanství</a:t>
            </a:r>
          </a:p>
          <a:p>
            <a:r>
              <a:rPr lang="cs-CZ" dirty="0"/>
              <a:t>Islám</a:t>
            </a:r>
          </a:p>
          <a:p>
            <a:r>
              <a:rPr lang="cs-CZ" dirty="0"/>
              <a:t>Judaismus</a:t>
            </a:r>
          </a:p>
          <a:p>
            <a:endParaRPr lang="cs-CZ" dirty="0"/>
          </a:p>
          <a:p>
            <a:r>
              <a:rPr lang="cs-CZ" dirty="0"/>
              <a:t>Z náboženské nesnášenlivosti plynou velké konflikty – Izrael -&gt; Palestina, Severní Irsko (více v kapitole Světové konflikty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07C5E3E-EE6A-4BDA-BDBA-9D9A63BA5B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2" y="2160983"/>
            <a:ext cx="4484825" cy="576262"/>
          </a:xfrm>
        </p:spPr>
        <p:txBody>
          <a:bodyPr/>
          <a:lstStyle/>
          <a:p>
            <a:r>
              <a:rPr lang="cs-CZ" dirty="0"/>
              <a:t>Zeď nářků</a:t>
            </a:r>
          </a:p>
        </p:txBody>
      </p:sp>
      <p:pic>
        <p:nvPicPr>
          <p:cNvPr id="10" name="Zástupný obsah 9" descr="Obsah obrázku budova, exteriér, staré, velké&#10;&#10;Popis byl vytvořen automaticky">
            <a:extLst>
              <a:ext uri="{FF2B5EF4-FFF2-40B4-BE49-F238E27FC236}">
                <a16:creationId xmlns:a16="http://schemas.microsoft.com/office/drawing/2014/main" id="{9BFB77F7-55A5-4DF2-8299-18E9F0D0A6F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087938" y="3212438"/>
            <a:ext cx="6151228" cy="3458950"/>
          </a:xfrm>
        </p:spPr>
      </p:pic>
    </p:spTree>
    <p:extLst>
      <p:ext uri="{BB962C8B-B14F-4D97-AF65-F5344CB8AC3E}">
        <p14:creationId xmlns:p14="http://schemas.microsoft.com/office/powerpoint/2010/main" val="2312243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F7D1D-73EE-4509-92CD-0DA1732E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E94B71-0D6C-4C04-8428-EAB03DC7A01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01336" y="1381918"/>
            <a:ext cx="4109407" cy="2723551"/>
          </a:xfrm>
        </p:spPr>
        <p:txBody>
          <a:bodyPr>
            <a:normAutofit/>
          </a:bodyPr>
          <a:lstStyle/>
          <a:p>
            <a:r>
              <a:rPr lang="cs-CZ" dirty="0"/>
              <a:t>Pro některá náboženství je typický fanatismus, který může přecházet až v extremismus (například terorismus)</a:t>
            </a:r>
          </a:p>
        </p:txBody>
      </p:sp>
      <p:pic>
        <p:nvPicPr>
          <p:cNvPr id="8" name="Obrázek 7" descr="Obsah obrázku text, budova, podepsat, ulice&#10;&#10;Popis byl vytvořen automaticky">
            <a:extLst>
              <a:ext uri="{FF2B5EF4-FFF2-40B4-BE49-F238E27FC236}">
                <a16:creationId xmlns:a16="http://schemas.microsoft.com/office/drawing/2014/main" id="{2664982C-27EE-4DA0-8E92-8FAD32324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0037" y="133233"/>
            <a:ext cx="7541179" cy="662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7408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247</Words>
  <Application>Microsoft Office PowerPoint</Application>
  <PresentationFormat>Širokoúhlá obrazovka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Fazeta</vt:lpstr>
      <vt:lpstr>Náboženství</vt:lpstr>
      <vt:lpstr>Křesťanství (cca 35% lidí)</vt:lpstr>
      <vt:lpstr>Islám (cca 16% lidí)</vt:lpstr>
      <vt:lpstr>Hinduismus</vt:lpstr>
      <vt:lpstr>Buddhismus</vt:lpstr>
      <vt:lpstr>Judaismus</vt:lpstr>
      <vt:lpstr>Další náboženství</vt:lpstr>
      <vt:lpstr>Jeruzalém</vt:lpstr>
      <vt:lpstr>Problémy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Náboženství</dc:title>
  <dc:creator>Marek Filip</dc:creator>
  <cp:lastModifiedBy>Marek Filip</cp:lastModifiedBy>
  <cp:revision>6</cp:revision>
  <dcterms:created xsi:type="dcterms:W3CDTF">2020-06-16T06:45:25Z</dcterms:created>
  <dcterms:modified xsi:type="dcterms:W3CDTF">2020-06-16T07:27:43Z</dcterms:modified>
</cp:coreProperties>
</file>