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Filip" userId="b40905dd-042b-4461-b0b3-961de9a1b509" providerId="ADAL" clId="{76A132FE-9FBB-4F23-943F-669081707772}"/>
    <pc:docChg chg="modSld">
      <pc:chgData name="Marek Filip" userId="b40905dd-042b-4461-b0b3-961de9a1b509" providerId="ADAL" clId="{76A132FE-9FBB-4F23-943F-669081707772}" dt="2021-01-15T19:11:19.841" v="17" actId="1076"/>
      <pc:docMkLst>
        <pc:docMk/>
      </pc:docMkLst>
      <pc:sldChg chg="modSp">
        <pc:chgData name="Marek Filip" userId="b40905dd-042b-4461-b0b3-961de9a1b509" providerId="ADAL" clId="{76A132FE-9FBB-4F23-943F-669081707772}" dt="2021-01-15T19:08:43.560" v="16" actId="20577"/>
        <pc:sldMkLst>
          <pc:docMk/>
          <pc:sldMk cId="812794671" sldId="256"/>
        </pc:sldMkLst>
        <pc:spChg chg="mod">
          <ac:chgData name="Marek Filip" userId="b40905dd-042b-4461-b0b3-961de9a1b509" providerId="ADAL" clId="{76A132FE-9FBB-4F23-943F-669081707772}" dt="2021-01-15T19:08:43.560" v="16" actId="20577"/>
          <ac:spMkLst>
            <pc:docMk/>
            <pc:sldMk cId="812794671" sldId="256"/>
            <ac:spMk id="3" creationId="{00000000-0000-0000-0000-000000000000}"/>
          </ac:spMkLst>
        </pc:spChg>
      </pc:sldChg>
      <pc:sldChg chg="modSp">
        <pc:chgData name="Marek Filip" userId="b40905dd-042b-4461-b0b3-961de9a1b509" providerId="ADAL" clId="{76A132FE-9FBB-4F23-943F-669081707772}" dt="2021-01-15T19:11:19.841" v="17" actId="1076"/>
        <pc:sldMkLst>
          <pc:docMk/>
          <pc:sldMk cId="395757563" sldId="267"/>
        </pc:sldMkLst>
        <pc:picChg chg="mod">
          <ac:chgData name="Marek Filip" userId="b40905dd-042b-4461-b0b3-961de9a1b509" providerId="ADAL" clId="{76A132FE-9FBB-4F23-943F-669081707772}" dt="2021-01-15T19:11:19.841" v="17" actId="1076"/>
          <ac:picMkLst>
            <pc:docMk/>
            <pc:sldMk cId="395757563" sldId="267"/>
            <ac:picMk id="5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27828" y="2461554"/>
            <a:ext cx="8361229" cy="2098226"/>
          </a:xfrm>
        </p:spPr>
        <p:txBody>
          <a:bodyPr/>
          <a:lstStyle/>
          <a:p>
            <a:r>
              <a:rPr lang="cs-CZ" sz="8800" dirty="0"/>
              <a:t>OBYVATELSTVO</a:t>
            </a:r>
            <a:br>
              <a:rPr lang="cs-CZ" sz="8800" dirty="0"/>
            </a:br>
            <a:r>
              <a:rPr lang="cs-CZ" sz="8800" dirty="0"/>
              <a:t> A SÍDLA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77106" y="5200879"/>
            <a:ext cx="6831673" cy="1086237"/>
          </a:xfrm>
        </p:spPr>
        <p:txBody>
          <a:bodyPr/>
          <a:lstStyle/>
          <a:p>
            <a:r>
              <a:rPr lang="cs-CZ" dirty="0"/>
              <a:t>Mgr. Filip Marek</a:t>
            </a:r>
          </a:p>
        </p:txBody>
      </p:sp>
    </p:spTree>
    <p:extLst>
      <p:ext uri="{BB962C8B-B14F-4D97-AF65-F5344CB8AC3E}">
        <p14:creationId xmlns:p14="http://schemas.microsoft.com/office/powerpoint/2010/main" val="81279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98" y="97077"/>
            <a:ext cx="9601200" cy="1485900"/>
          </a:xfrm>
        </p:spPr>
        <p:txBody>
          <a:bodyPr/>
          <a:lstStyle/>
          <a:p>
            <a:r>
              <a:rPr lang="cs-CZ" dirty="0"/>
              <a:t>Města ČR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2090" y="840027"/>
            <a:ext cx="9451543" cy="55764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561" y="840027"/>
            <a:ext cx="7980329" cy="5289639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02677"/>
              </p:ext>
            </p:extLst>
          </p:nvPr>
        </p:nvGraphicFramePr>
        <p:xfrm>
          <a:off x="1515649" y="672751"/>
          <a:ext cx="2626120" cy="599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2076385" imgH="5153032" progId="Excel.Sheet.12">
                  <p:embed/>
                </p:oleObj>
              </mc:Choice>
              <mc:Fallback>
                <p:oleObj name="Worksheet" r:id="rId5" imgW="2076385" imgH="5153032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5649" y="672751"/>
                        <a:ext cx="2626120" cy="59994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3710" y="2627334"/>
            <a:ext cx="9601200" cy="1485900"/>
          </a:xfrm>
        </p:spPr>
        <p:txBody>
          <a:bodyPr/>
          <a:lstStyle/>
          <a:p>
            <a:r>
              <a:rPr lang="cs-CZ" dirty="0"/>
              <a:t>Děkuji za pozornost!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5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469900"/>
            <a:ext cx="9601200" cy="5397500"/>
          </a:xfrm>
        </p:spPr>
        <p:txBody>
          <a:bodyPr/>
          <a:lstStyle/>
          <a:p>
            <a:r>
              <a:rPr lang="cs-CZ" dirty="0"/>
              <a:t>Kolik obyvatel žije v ČR? </a:t>
            </a:r>
          </a:p>
          <a:p>
            <a:pPr marL="812800" indent="-382588">
              <a:buFont typeface="Wingdings" panose="05000000000000000000" pitchFamily="2" charset="2"/>
              <a:buChar char="Ø"/>
            </a:pPr>
            <a:r>
              <a:rPr lang="cs-CZ" b="1" dirty="0"/>
              <a:t>10 560 000 obyvatel (2016)</a:t>
            </a:r>
          </a:p>
          <a:p>
            <a:pPr>
              <a:tabLst>
                <a:tab pos="88900" algn="l"/>
              </a:tabLst>
            </a:pPr>
            <a:r>
              <a:rPr lang="cs-CZ" dirty="0"/>
              <a:t>ČR středně zalidněný stát </a:t>
            </a:r>
            <a:r>
              <a:rPr lang="cs-CZ" b="1" dirty="0">
                <a:latin typeface="Calibri" panose="020F0502020204030204" pitchFamily="34" charset="0"/>
              </a:rPr>
              <a:t>→ 129 obyv./km² </a:t>
            </a:r>
          </a:p>
          <a:p>
            <a:pPr marL="812800" indent="-382588">
              <a:buFont typeface="Wingdings" panose="05000000000000000000" pitchFamily="2" charset="2"/>
              <a:buChar char="Ø"/>
              <a:tabLst>
                <a:tab pos="88900" algn="l"/>
              </a:tabLst>
            </a:pPr>
            <a:r>
              <a:rPr lang="cs-CZ" b="1" dirty="0">
                <a:latin typeface="Calibri" panose="020F0502020204030204" pitchFamily="34" charset="0"/>
              </a:rPr>
              <a:t>Kde bude v ČR největší hustota zalidnění?</a:t>
            </a:r>
            <a:endParaRPr lang="cs-CZ" b="1" dirty="0"/>
          </a:p>
          <a:p>
            <a:pPr marL="382588" indent="-382588">
              <a:buFont typeface="Wingdings" panose="05000000000000000000" pitchFamily="2" charset="2"/>
              <a:buChar char="Ø"/>
              <a:tabLst>
                <a:tab pos="88900" algn="l"/>
              </a:tabLst>
            </a:pPr>
            <a:endParaRPr lang="cs-CZ" b="1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29" y="0"/>
            <a:ext cx="9096020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31" y="219610"/>
            <a:ext cx="9985612" cy="643603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31" y="219610"/>
            <a:ext cx="10989497" cy="61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450" y="0"/>
            <a:ext cx="9601200" cy="1485900"/>
          </a:xfrm>
        </p:spPr>
        <p:txBody>
          <a:bodyPr/>
          <a:lstStyle/>
          <a:p>
            <a:r>
              <a:rPr lang="cs-CZ" dirty="0"/>
              <a:t>VĚKOVÉ PYRAMIDY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34" y="1485900"/>
            <a:ext cx="9453918" cy="41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7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743"/>
            <a:ext cx="6620749" cy="46007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62" y="295422"/>
            <a:ext cx="5632937" cy="569741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55537" y="5669669"/>
            <a:ext cx="50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Přirozený přírůstek =</a:t>
            </a:r>
          </a:p>
          <a:p>
            <a:r>
              <a:rPr lang="cs-CZ" dirty="0"/>
              <a:t>počet narozených – počet zemřelých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0347"/>
            <a:ext cx="7092471" cy="44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929" y="122129"/>
            <a:ext cx="9601200" cy="1485900"/>
          </a:xfrm>
        </p:spPr>
        <p:txBody>
          <a:bodyPr/>
          <a:lstStyle/>
          <a:p>
            <a:r>
              <a:rPr lang="cs-CZ" dirty="0"/>
              <a:t>Mobilita obyvatel?</a:t>
            </a:r>
            <a:br>
              <a:rPr lang="cs-CZ" dirty="0"/>
            </a:br>
            <a:r>
              <a:rPr lang="cs-CZ" dirty="0"/>
              <a:t>Migrace? Migrační přírůstek?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3" y="1608029"/>
            <a:ext cx="9752394" cy="48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věřících v ČR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685" t="23001" r="21712" b="24006"/>
          <a:stretch/>
        </p:blipFill>
        <p:spPr>
          <a:xfrm>
            <a:off x="2007296" y="1691013"/>
            <a:ext cx="8329808" cy="47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Národnostní složení ČR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00" y="1631384"/>
            <a:ext cx="8022399" cy="45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34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203</TotalTime>
  <Words>74</Words>
  <Application>Microsoft Office PowerPoint</Application>
  <PresentationFormat>Širokoúhlá obrazovka</PresentationFormat>
  <Paragraphs>14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Wingdings</vt:lpstr>
      <vt:lpstr>Crop</vt:lpstr>
      <vt:lpstr>Worksheet</vt:lpstr>
      <vt:lpstr>OBYVATELSTVO  A SÍDLA</vt:lpstr>
      <vt:lpstr>Prezentace aplikace PowerPoint</vt:lpstr>
      <vt:lpstr>Prezentace aplikace PowerPoint</vt:lpstr>
      <vt:lpstr>VĚKOVÉ PYRAMIDY</vt:lpstr>
      <vt:lpstr>Prezentace aplikace PowerPoint</vt:lpstr>
      <vt:lpstr>Prezentace aplikace PowerPoint</vt:lpstr>
      <vt:lpstr>Mobilita obyvatel? Migrace? Migrační přírůstek?</vt:lpstr>
      <vt:lpstr>Podíl věřících v ČR</vt:lpstr>
      <vt:lpstr>Národnostní složení ČR</vt:lpstr>
      <vt:lpstr>Města ČR</vt:lpstr>
      <vt:lpstr>Děkuji za pozornost!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  A SÍDLA</dc:title>
  <dc:creator>Danielová Karolína Bc.</dc:creator>
  <cp:lastModifiedBy>Marek Filip</cp:lastModifiedBy>
  <cp:revision>18</cp:revision>
  <dcterms:created xsi:type="dcterms:W3CDTF">2017-11-24T09:03:35Z</dcterms:created>
  <dcterms:modified xsi:type="dcterms:W3CDTF">2021-01-15T19:11:30Z</dcterms:modified>
</cp:coreProperties>
</file>